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
  </p:notesMasterIdLst>
  <p:sldIdLst>
    <p:sldId id="256" r:id="rId2"/>
    <p:sldId id="257" r:id="rId3"/>
    <p:sldId id="259" r:id="rId4"/>
    <p:sldId id="258"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46" d="100"/>
          <a:sy n="46" d="100"/>
        </p:scale>
        <p:origin x="-121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F6C4E5-1683-44C2-A6BD-235A2A69EBC9}" type="datetimeFigureOut">
              <a:rPr lang="en-US" smtClean="0"/>
              <a:pPr/>
              <a:t>3/16/2010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189C42-977F-4962-8111-F4013C5D5C4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6189C42-977F-4962-8111-F4013C5D5C4D}"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0A3197F0-24BC-4526-B5C5-F0E9B4E36CAC}" type="datetimeFigureOut">
              <a:rPr lang="en-US" smtClean="0"/>
              <a:pPr/>
              <a:t>3/16/2010</a:t>
            </a:fld>
            <a:endParaRPr lang="en-US"/>
          </a:p>
        </p:txBody>
      </p:sp>
      <p:sp>
        <p:nvSpPr>
          <p:cNvPr id="16" name="Slide Number Placeholder 15"/>
          <p:cNvSpPr>
            <a:spLocks noGrp="1"/>
          </p:cNvSpPr>
          <p:nvPr>
            <p:ph type="sldNum" sz="quarter" idx="11"/>
          </p:nvPr>
        </p:nvSpPr>
        <p:spPr/>
        <p:txBody>
          <a:bodyPr/>
          <a:lstStyle/>
          <a:p>
            <a:fld id="{205200D4-EC02-46E0-A94A-270B349AE7F4}"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3197F0-24BC-4526-B5C5-F0E9B4E36CAC}" type="datetimeFigureOut">
              <a:rPr lang="en-US" smtClean="0"/>
              <a:pPr/>
              <a:t>3/16/2010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5200D4-EC02-46E0-A94A-270B349AE7F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3197F0-24BC-4526-B5C5-F0E9B4E36CAC}" type="datetimeFigureOut">
              <a:rPr lang="en-US" smtClean="0"/>
              <a:pPr/>
              <a:t>3/16/2010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5200D4-EC02-46E0-A94A-270B349AE7F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0A3197F0-24BC-4526-B5C5-F0E9B4E36CAC}" type="datetimeFigureOut">
              <a:rPr lang="en-US" smtClean="0"/>
              <a:pPr/>
              <a:t>3/16/2010</a:t>
            </a:fld>
            <a:endParaRPr lang="en-US"/>
          </a:p>
        </p:txBody>
      </p:sp>
      <p:sp>
        <p:nvSpPr>
          <p:cNvPr id="15" name="Slide Number Placeholder 14"/>
          <p:cNvSpPr>
            <a:spLocks noGrp="1"/>
          </p:cNvSpPr>
          <p:nvPr>
            <p:ph type="sldNum" sz="quarter" idx="15"/>
          </p:nvPr>
        </p:nvSpPr>
        <p:spPr/>
        <p:txBody>
          <a:bodyPr/>
          <a:lstStyle>
            <a:lvl1pPr algn="ctr">
              <a:defRPr/>
            </a:lvl1pPr>
          </a:lstStyle>
          <a:p>
            <a:fld id="{205200D4-EC02-46E0-A94A-270B349AE7F4}"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A3197F0-24BC-4526-B5C5-F0E9B4E36CAC}" type="datetimeFigureOut">
              <a:rPr lang="en-US" smtClean="0"/>
              <a:pPr/>
              <a:t>3/16/2010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5200D4-EC02-46E0-A94A-270B349AE7F4}"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A3197F0-24BC-4526-B5C5-F0E9B4E36CAC}" type="datetimeFigureOut">
              <a:rPr lang="en-US" smtClean="0"/>
              <a:pPr/>
              <a:t>3/16/2010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5200D4-EC02-46E0-A94A-270B349AE7F4}"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205200D4-EC02-46E0-A94A-270B349AE7F4}"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0A3197F0-24BC-4526-B5C5-F0E9B4E36CAC}" type="datetimeFigureOut">
              <a:rPr lang="en-US" smtClean="0"/>
              <a:pPr/>
              <a:t>3/16/2010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A3197F0-24BC-4526-B5C5-F0E9B4E36CAC}" type="datetimeFigureOut">
              <a:rPr lang="en-US" smtClean="0"/>
              <a:pPr/>
              <a:t>3/16/2010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5200D4-EC02-46E0-A94A-270B349AE7F4}"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3197F0-24BC-4526-B5C5-F0E9B4E36CAC}" type="datetimeFigureOut">
              <a:rPr lang="en-US" smtClean="0"/>
              <a:pPr/>
              <a:t>3/16/2010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5200D4-EC02-46E0-A94A-270B349AE7F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0A3197F0-24BC-4526-B5C5-F0E9B4E36CAC}" type="datetimeFigureOut">
              <a:rPr lang="en-US" smtClean="0"/>
              <a:pPr/>
              <a:t>3/16/2010</a:t>
            </a:fld>
            <a:endParaRPr lang="en-US"/>
          </a:p>
        </p:txBody>
      </p:sp>
      <p:sp>
        <p:nvSpPr>
          <p:cNvPr id="9" name="Slide Number Placeholder 8"/>
          <p:cNvSpPr>
            <a:spLocks noGrp="1"/>
          </p:cNvSpPr>
          <p:nvPr>
            <p:ph type="sldNum" sz="quarter" idx="15"/>
          </p:nvPr>
        </p:nvSpPr>
        <p:spPr/>
        <p:txBody>
          <a:bodyPr/>
          <a:lstStyle/>
          <a:p>
            <a:fld id="{205200D4-EC02-46E0-A94A-270B349AE7F4}"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0A3197F0-24BC-4526-B5C5-F0E9B4E36CAC}" type="datetimeFigureOut">
              <a:rPr lang="en-US" smtClean="0"/>
              <a:pPr/>
              <a:t>3/16/2010</a:t>
            </a:fld>
            <a:endParaRPr lang="en-US"/>
          </a:p>
        </p:txBody>
      </p:sp>
      <p:sp>
        <p:nvSpPr>
          <p:cNvPr id="9" name="Slide Number Placeholder 8"/>
          <p:cNvSpPr>
            <a:spLocks noGrp="1"/>
          </p:cNvSpPr>
          <p:nvPr>
            <p:ph type="sldNum" sz="quarter" idx="11"/>
          </p:nvPr>
        </p:nvSpPr>
        <p:spPr/>
        <p:txBody>
          <a:bodyPr/>
          <a:lstStyle/>
          <a:p>
            <a:fld id="{205200D4-EC02-46E0-A94A-270B349AE7F4}"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0A3197F0-24BC-4526-B5C5-F0E9B4E36CAC}" type="datetimeFigureOut">
              <a:rPr lang="en-US" smtClean="0"/>
              <a:pPr/>
              <a:t>3/16/2010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205200D4-EC02-46E0-A94A-270B349AE7F4}"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solidFill>
                  <a:schemeClr val="bg1">
                    <a:lumMod val="95000"/>
                    <a:lumOff val="5000"/>
                  </a:schemeClr>
                </a:solidFill>
              </a:rPr>
              <a:t>By: Sarah </a:t>
            </a:r>
            <a:r>
              <a:rPr lang="en-US" dirty="0" err="1" smtClean="0">
                <a:solidFill>
                  <a:schemeClr val="bg1">
                    <a:lumMod val="95000"/>
                    <a:lumOff val="5000"/>
                  </a:schemeClr>
                </a:solidFill>
              </a:rPr>
              <a:t>Matrascia</a:t>
            </a:r>
            <a:endParaRPr lang="en-US" dirty="0">
              <a:solidFill>
                <a:schemeClr val="bg1">
                  <a:lumMod val="95000"/>
                  <a:lumOff val="5000"/>
                </a:schemeClr>
              </a:solidFill>
            </a:endParaRPr>
          </a:p>
        </p:txBody>
      </p:sp>
      <p:sp>
        <p:nvSpPr>
          <p:cNvPr id="2" name="Title 1"/>
          <p:cNvSpPr>
            <a:spLocks noGrp="1"/>
          </p:cNvSpPr>
          <p:nvPr>
            <p:ph type="ctrTitle"/>
          </p:nvPr>
        </p:nvSpPr>
        <p:spPr/>
        <p:txBody>
          <a:bodyPr/>
          <a:lstStyle/>
          <a:p>
            <a:r>
              <a:rPr lang="en-US" dirty="0" smtClean="0">
                <a:solidFill>
                  <a:schemeClr val="bg1">
                    <a:lumMod val="95000"/>
                    <a:lumOff val="5000"/>
                  </a:schemeClr>
                </a:solidFill>
              </a:rPr>
              <a:t>Brown vs. The Board of </a:t>
            </a:r>
            <a:r>
              <a:rPr lang="en-US" dirty="0" smtClean="0">
                <a:solidFill>
                  <a:schemeClr val="bg1">
                    <a:lumMod val="95000"/>
                    <a:lumOff val="5000"/>
                  </a:schemeClr>
                </a:solidFill>
              </a:rPr>
              <a:t>Education</a:t>
            </a:r>
            <a:endParaRPr lang="en-US" dirty="0">
              <a:solidFill>
                <a:schemeClr val="bg1">
                  <a:lumMod val="95000"/>
                  <a:lumOff val="5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solidFill>
                  <a:schemeClr val="bg1">
                    <a:lumMod val="95000"/>
                    <a:lumOff val="5000"/>
                  </a:schemeClr>
                </a:solidFill>
              </a:rPr>
              <a:t>In 1954 the United States Supreme Court was involved with Olive L. Brown and the battle between the Board of Education to stop segregation in school, and have blacks and whites go to school together.</a:t>
            </a:r>
            <a:endParaRPr lang="en-US" dirty="0">
              <a:solidFill>
                <a:schemeClr val="bg1">
                  <a:lumMod val="95000"/>
                  <a:lumOff val="5000"/>
                </a:schemeClr>
              </a:solidFill>
            </a:endParaRPr>
          </a:p>
        </p:txBody>
      </p:sp>
      <p:sp>
        <p:nvSpPr>
          <p:cNvPr id="2" name="Title 1"/>
          <p:cNvSpPr>
            <a:spLocks noGrp="1"/>
          </p:cNvSpPr>
          <p:nvPr>
            <p:ph type="title"/>
          </p:nvPr>
        </p:nvSpPr>
        <p:spPr/>
        <p:txBody>
          <a:bodyPr/>
          <a:lstStyle/>
          <a:p>
            <a:r>
              <a:rPr lang="en-US" dirty="0" smtClean="0">
                <a:solidFill>
                  <a:schemeClr val="bg1">
                    <a:lumMod val="95000"/>
                    <a:lumOff val="5000"/>
                  </a:schemeClr>
                </a:solidFill>
              </a:rPr>
              <a:t>About the Case</a:t>
            </a:r>
            <a:endParaRPr lang="en-US" dirty="0">
              <a:solidFill>
                <a:schemeClr val="bg1">
                  <a:lumMod val="95000"/>
                  <a:lumOff val="5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2" name="Title 1"/>
          <p:cNvSpPr>
            <a:spLocks noGrp="1"/>
          </p:cNvSpPr>
          <p:nvPr>
            <p:ph type="title"/>
          </p:nvPr>
        </p:nvSpPr>
        <p:spPr/>
        <p:txBody>
          <a:bodyPr/>
          <a:lstStyle/>
          <a:p>
            <a:endParaRPr lang="en-US"/>
          </a:p>
        </p:txBody>
      </p:sp>
      <p:pic>
        <p:nvPicPr>
          <p:cNvPr id="2050" name="Picture 2" descr="http://www.oxfordaasc.com/public/features/archive/0507/images/pe0011-01.jpg"/>
          <p:cNvPicPr>
            <a:picLocks noChangeAspect="1" noChangeArrowheads="1"/>
          </p:cNvPicPr>
          <p:nvPr/>
        </p:nvPicPr>
        <p:blipFill>
          <a:blip r:embed="rId3" cstate="print"/>
          <a:srcRect/>
          <a:stretch>
            <a:fillRect/>
          </a:stretch>
        </p:blipFill>
        <p:spPr bwMode="auto">
          <a:xfrm>
            <a:off x="-2" y="-2"/>
            <a:ext cx="9144001" cy="6858001"/>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bg1">
                    <a:lumMod val="95000"/>
                    <a:lumOff val="5000"/>
                  </a:schemeClr>
                </a:solidFill>
              </a:rPr>
              <a:t>This case concerned segregation in the country’s public schools. Before 1954 most public school systems in the south and some north as well-were racially segregated.</a:t>
            </a:r>
          </a:p>
          <a:p>
            <a:r>
              <a:rPr lang="en-US" dirty="0" smtClean="0">
                <a:solidFill>
                  <a:schemeClr val="bg1">
                    <a:lumMod val="95000"/>
                    <a:lumOff val="5000"/>
                  </a:schemeClr>
                </a:solidFill>
              </a:rPr>
              <a:t>White children attend one school and blacks another school. Sometimes in some places  segregation was enforced by laws.</a:t>
            </a:r>
            <a:endParaRPr lang="en-US" dirty="0">
              <a:solidFill>
                <a:schemeClr val="bg1">
                  <a:lumMod val="95000"/>
                  <a:lumOff val="5000"/>
                </a:schemeClr>
              </a:solidFill>
            </a:endParaRPr>
          </a:p>
        </p:txBody>
      </p:sp>
      <p:sp>
        <p:nvSpPr>
          <p:cNvPr id="2" name="Title 1"/>
          <p:cNvSpPr>
            <a:spLocks noGrp="1"/>
          </p:cNvSpPr>
          <p:nvPr>
            <p:ph type="title"/>
          </p:nvPr>
        </p:nvSpPr>
        <p:spPr/>
        <p:txBody>
          <a:bodyPr/>
          <a:lstStyle/>
          <a:p>
            <a:r>
              <a:rPr lang="en-US" dirty="0" smtClean="0">
                <a:solidFill>
                  <a:schemeClr val="bg1">
                    <a:lumMod val="95000"/>
                    <a:lumOff val="5000"/>
                  </a:schemeClr>
                </a:solidFill>
              </a:rPr>
              <a:t>What the case involved</a:t>
            </a:r>
            <a:endParaRPr lang="en-US" dirty="0">
              <a:solidFill>
                <a:schemeClr val="bg1">
                  <a:lumMod val="95000"/>
                  <a:lumOff val="5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2" name="Title 1"/>
          <p:cNvSpPr>
            <a:spLocks noGrp="1"/>
          </p:cNvSpPr>
          <p:nvPr>
            <p:ph type="title"/>
          </p:nvPr>
        </p:nvSpPr>
        <p:spPr/>
        <p:txBody>
          <a:bodyPr/>
          <a:lstStyle/>
          <a:p>
            <a:endParaRPr lang="en-US"/>
          </a:p>
        </p:txBody>
      </p:sp>
      <p:pic>
        <p:nvPicPr>
          <p:cNvPr id="19458" name="Picture 2" descr="http://brownvboard.org/trvlexbt/pnl10/pnl10-1.jpg"/>
          <p:cNvPicPr>
            <a:picLocks noChangeAspect="1" noChangeArrowheads="1"/>
          </p:cNvPicPr>
          <p:nvPr/>
        </p:nvPicPr>
        <p:blipFill>
          <a:blip r:embed="rId2" cstate="print"/>
          <a:srcRect/>
          <a:stretch>
            <a:fillRect/>
          </a:stretch>
        </p:blipFill>
        <p:spPr bwMode="auto">
          <a:xfrm>
            <a:off x="-1" y="0"/>
            <a:ext cx="9144001" cy="68580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52</TotalTime>
  <Words>104</Words>
  <Application>Microsoft Office PowerPoint</Application>
  <PresentationFormat>On-screen Show (4:3)</PresentationFormat>
  <Paragraphs>8</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Paper</vt:lpstr>
      <vt:lpstr>Brown vs. The Board of Education</vt:lpstr>
      <vt:lpstr>About the Case</vt:lpstr>
      <vt:lpstr>Slide 3</vt:lpstr>
      <vt:lpstr>What the case involved</vt:lpstr>
      <vt:lpstr>Slide 5</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Brown vs. The Board of Eduaction</dc:title>
  <dc:creator>smatrascia71</dc:creator>
  <cp:lastModifiedBy>smatrascia71</cp:lastModifiedBy>
  <cp:revision>8</cp:revision>
  <dcterms:created xsi:type="dcterms:W3CDTF">2010-03-15T16:17:03Z</dcterms:created>
  <dcterms:modified xsi:type="dcterms:W3CDTF">2010-03-16T16:41:00Z</dcterms:modified>
</cp:coreProperties>
</file>